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6" r:id="rId4"/>
    <p:sldId id="277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436E"/>
    <a:srgbClr val="733950"/>
    <a:srgbClr val="CC0066"/>
    <a:srgbClr val="AA742C"/>
    <a:srgbClr val="8A817E"/>
    <a:srgbClr val="D9E721"/>
    <a:srgbClr val="F04EB6"/>
    <a:srgbClr val="E5D6CB"/>
    <a:srgbClr val="D1C0B3"/>
    <a:srgbClr val="7DA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8" y="2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50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54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47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675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900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4850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24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17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456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13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47E0B5-3B5A-442E-AC2B-DAE95C147396}" type="datetimeFigureOut">
              <a:rPr lang="it-IT" smtClean="0"/>
              <a:t>15/05/2025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192F99-A66B-4CF2-B865-BD1B01B38197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67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076" y="611463"/>
            <a:ext cx="4979334" cy="4979334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AFD9AEE-DF8F-BA53-7434-18D86BB100AF}"/>
              </a:ext>
            </a:extLst>
          </p:cNvPr>
          <p:cNvSpPr txBox="1"/>
          <p:nvPr/>
        </p:nvSpPr>
        <p:spPr>
          <a:xfrm>
            <a:off x="837297" y="5538651"/>
            <a:ext cx="8709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CD436E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7812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672704" y="2767042"/>
            <a:ext cx="11035592" cy="2123658"/>
          </a:xfrm>
          <a:prstGeom prst="rect">
            <a:avLst/>
          </a:prstGeom>
          <a:pattFill prst="lgConfetti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it-IT" sz="4400" i="1" dirty="0">
                <a:solidFill>
                  <a:srgbClr val="002060"/>
                </a:solidFill>
              </a:rPr>
              <a:t> Vivere con una malattia rara: </a:t>
            </a:r>
          </a:p>
          <a:p>
            <a:pPr algn="ctr"/>
            <a:r>
              <a:rPr lang="it-IT" sz="4400" i="1" dirty="0">
                <a:solidFill>
                  <a:srgbClr val="002060"/>
                </a:solidFill>
              </a:rPr>
              <a:t>qualità della vita, cura e l’impegno dell’associazione pazienti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F3F0021-AB13-F4F5-FD3C-861C3D812F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6" y="0"/>
            <a:ext cx="2146738" cy="214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8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7BCAB-F9FD-09D0-6117-0BAEA92DD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3379988-D79E-852C-7327-78DD3D834B3C}"/>
              </a:ext>
            </a:extLst>
          </p:cNvPr>
          <p:cNvSpPr txBox="1"/>
          <p:nvPr/>
        </p:nvSpPr>
        <p:spPr>
          <a:xfrm>
            <a:off x="672704" y="2767042"/>
            <a:ext cx="11035592" cy="769441"/>
          </a:xfrm>
          <a:prstGeom prst="rect">
            <a:avLst/>
          </a:prstGeom>
          <a:pattFill prst="lgConfetti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it-IT" sz="4400" i="1" dirty="0">
                <a:solidFill>
                  <a:srgbClr val="002060"/>
                </a:solidFill>
              </a:rPr>
              <a:t> Oltre i sintomi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5B2B8FB-9B67-57DE-C820-D0202DCA7F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6" y="0"/>
            <a:ext cx="2146738" cy="214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BD612-4BAA-2E58-7C50-E744C1CA5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FF31FEB-A552-2E94-8CBF-A58292C2F2EC}"/>
              </a:ext>
            </a:extLst>
          </p:cNvPr>
          <p:cNvSpPr txBox="1"/>
          <p:nvPr/>
        </p:nvSpPr>
        <p:spPr>
          <a:xfrm>
            <a:off x="672704" y="2767042"/>
            <a:ext cx="11035592" cy="2123658"/>
          </a:xfrm>
          <a:prstGeom prst="rect">
            <a:avLst/>
          </a:prstGeom>
          <a:pattFill prst="lgConfetti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it-IT" sz="4400" i="1" dirty="0">
                <a:solidFill>
                  <a:srgbClr val="002060"/>
                </a:solidFill>
              </a:rPr>
              <a:t> Costruire insieme un sistema che non lasci indietro nessuno, non dovrebbe essere solo uno </a:t>
            </a:r>
            <a:r>
              <a:rPr lang="it-IT" sz="4400" i="1" dirty="0" err="1">
                <a:solidFill>
                  <a:srgbClr val="002060"/>
                </a:solidFill>
              </a:rPr>
              <a:t>slogn</a:t>
            </a:r>
            <a:r>
              <a:rPr lang="it-IT" sz="4400" i="1" dirty="0">
                <a:solidFill>
                  <a:srgbClr val="002060"/>
                </a:solidFill>
              </a:rPr>
              <a:t> ben riuscito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285E97F-F4E1-CA96-D946-1CD2479DCA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6" y="0"/>
            <a:ext cx="2146738" cy="2146738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0833B48-91AF-0C4E-9601-1D2B73297DCA}"/>
              </a:ext>
            </a:extLst>
          </p:cNvPr>
          <p:cNvSpPr txBox="1"/>
          <p:nvPr/>
        </p:nvSpPr>
        <p:spPr>
          <a:xfrm>
            <a:off x="3048000" y="888703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000" i="1" dirty="0">
                <a:solidFill>
                  <a:srgbClr val="C00000"/>
                </a:solidFill>
              </a:rPr>
              <a:t>Ringraziamenti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2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1447896" y="1424940"/>
            <a:ext cx="8846724" cy="400812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Grazie a tutti per l’attenzione </a:t>
            </a:r>
          </a:p>
          <a:p>
            <a:pPr algn="l"/>
            <a:r>
              <a:rPr lang="it-IT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grazie al Team medico del </a:t>
            </a:r>
          </a:p>
          <a:p>
            <a:pPr algn="l"/>
            <a:r>
              <a:rPr lang="it-IT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 Vannucchi del </a:t>
            </a:r>
            <a:r>
              <a:rPr lang="it-IT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dott</a:t>
            </a:r>
            <a:r>
              <a:rPr lang="it-IT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Mannelli </a:t>
            </a:r>
          </a:p>
          <a:p>
            <a:pPr algn="l"/>
            <a:r>
              <a:rPr lang="it-IT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avermi dato la possibilità di presentare i nostri malati, </a:t>
            </a:r>
          </a:p>
          <a:p>
            <a:pPr algn="l"/>
            <a:r>
              <a:rPr lang="it-IT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nostra associazione ad una platea così prestigiosa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" y="-279954"/>
            <a:ext cx="2156460" cy="215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4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511</TotalTime>
  <Words>76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Verdana</vt:lpstr>
      <vt:lpstr>Retrospettivo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ivan incani</dc:creator>
  <cp:lastModifiedBy>CAMAGNI GLORIA</cp:lastModifiedBy>
  <cp:revision>182</cp:revision>
  <dcterms:created xsi:type="dcterms:W3CDTF">2016-09-27T09:32:59Z</dcterms:created>
  <dcterms:modified xsi:type="dcterms:W3CDTF">2025-05-15T17:08:57Z</dcterms:modified>
</cp:coreProperties>
</file>